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j0GWuvTFRB+ZmsMYFb8RgLtyf2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sisältö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kuv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755781" y="1060421"/>
            <a:ext cx="11290040" cy="55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i-FI" sz="2200" u="none" cap="none" strike="noStrik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12.30 Juhlaseminaarin avaus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fi-FI" sz="2200" u="none" cap="none" strike="noStrik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Musiikkiesitys; Kruununhaan yläaste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12.45 Opsian tarina 50 vuotta: </a:t>
            </a: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Peter Johnson ja Tapio Holopainen, Opsia</a:t>
            </a:r>
            <a:endParaRPr b="1" i="1" sz="2200">
              <a:solidFill>
                <a:schemeClr val="dk1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13.15 Kuntaperustainen koulutusjärjestelmä on ollut menestystarina – miten tarina jatkuu? </a:t>
            </a: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Terhi Päivärinta, Kuntaliitto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13.45 Opetusministerin tervehdys: </a:t>
            </a: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opetusministeri Li Andersson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14.15 Iltapäiväkahvit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14.30 Eurooppa myllerryksessä: </a:t>
            </a: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Mika Aaltola, dosentti, Ulkopoliittisen instituutin johtaja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15.30 Kestävää tekoa: nuorisotutkimuksen näkökulmia oppimiseen ja  sivistykseen Suomessa: </a:t>
            </a: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Tomi Kiilakoski, dosentti, vastaava tutkija, Nuorisotutkimusseura ry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Nuoren puheenvuoro: </a:t>
            </a: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Anni-Sofia Niittyvuopio, Saamelaiskäräjien nuorisoneuvoston puheenjohtaja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16.15 Iltapäivän päätös ja ohjeistukset iltaan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18.00 Cocktail-tilaisuus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19.00 Juhlaillallinen</a:t>
            </a:r>
            <a:endParaRPr/>
          </a:p>
        </p:txBody>
      </p:sp>
      <p:sp>
        <p:nvSpPr>
          <p:cNvPr id="85" name="Google Shape;85;p1"/>
          <p:cNvSpPr txBox="1"/>
          <p:nvPr>
            <p:ph type="title"/>
          </p:nvPr>
        </p:nvSpPr>
        <p:spPr>
          <a:xfrm>
            <a:off x="1095554" y="141013"/>
            <a:ext cx="10258245" cy="1032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ts val="3600"/>
              <a:buFont typeface="Arial Rounded"/>
              <a:buNone/>
            </a:pPr>
            <a:r>
              <a:rPr b="1" lang="fi-FI" sz="3600">
                <a:solidFill>
                  <a:srgbClr val="003399"/>
                </a:solidFill>
                <a:latin typeface="Arial Rounded"/>
                <a:ea typeface="Arial Rounded"/>
                <a:cs typeface="Arial Rounded"/>
                <a:sym typeface="Arial Rounded"/>
              </a:rPr>
              <a:t>Torstain 18.8.2022 ohjelma</a:t>
            </a:r>
            <a:endParaRPr sz="3600"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50477" y="149876"/>
            <a:ext cx="2699328" cy="10144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2022-08-11T08:43:04Z</dcterms:created>
  <dc:creator>Peter Johnson</dc:creator>
</cp:coreProperties>
</file>