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gzzVtGus5HZkxkCXcDToaWoo6S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ain otsikko" type="titleOnly">
  <p:cSld name="TITLE_ONLY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pystysuora teksti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ystysuora otsikko ja teksti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dia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tsikko ja sisältö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san ylätunniste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aksi sisältökohdetta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ailu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hjä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sisältö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Kuvatekstillinen kuv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755781" y="1060421"/>
            <a:ext cx="1129004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i-FI" sz="2200" u="none" cap="none" strike="noStrike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klo 9.00 Avaussanat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klo 9.15 Hyvinvointialueen ja sivistyspalvelujen yhdyspinnat valtakunnallisen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valmistelun näkökulmasta: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Antti Kuopila, erityisasiantuntija, STM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klo 10.00 Taipuuko kunnan ja hyvinvointialueen palvelut lapsiperheiden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Tarpeisiin: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Katri Kalske, apulaiskaupunginjohtaja, Vantaan kaupunki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Hyvinvointikoulun ja yhteisövaikuttamisen kehittäminen Oulussa: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Outi Ervasti: rehtori, Kaakkurin koulu, Oulun kaupunki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Pirkanmaan maakunnan tilannekatsaus: </a:t>
            </a:r>
            <a:r>
              <a:rPr b="1" i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Matti Hursti, puheenjohtaja, Opsia</a:t>
            </a:r>
            <a:endParaRPr b="1" i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Keskustelua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Klo 12.00 Seminaarin päätös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Klo 12–13 Lounas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i-FI" sz="2200">
                <a:solidFill>
                  <a:schemeClr val="dk1"/>
                </a:solidFill>
                <a:latin typeface="Arial Rounded"/>
                <a:ea typeface="Arial Rounded"/>
                <a:cs typeface="Arial Rounded"/>
                <a:sym typeface="Arial Rounded"/>
              </a:rPr>
              <a:t>ravintola Kitchen &amp; Table, Clarion</a:t>
            </a:r>
            <a:endParaRPr b="1" sz="2200">
              <a:solidFill>
                <a:schemeClr val="dk1"/>
              </a:solidFill>
              <a:latin typeface="Arial Rounded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5" name="Google Shape;85;p1"/>
          <p:cNvSpPr txBox="1"/>
          <p:nvPr>
            <p:ph type="title"/>
          </p:nvPr>
        </p:nvSpPr>
        <p:spPr>
          <a:xfrm>
            <a:off x="1095554" y="141013"/>
            <a:ext cx="10258245" cy="1032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ts val="3600"/>
              <a:buFont typeface="Arial Rounded"/>
              <a:buNone/>
            </a:pPr>
            <a:r>
              <a:rPr b="1" lang="fi-FI" sz="3600">
                <a:solidFill>
                  <a:srgbClr val="003399"/>
                </a:solidFill>
                <a:latin typeface="Arial Rounded"/>
                <a:ea typeface="Arial Rounded"/>
                <a:cs typeface="Arial Rounded"/>
                <a:sym typeface="Arial Rounded"/>
              </a:rPr>
              <a:t>Perjantain 19.8.2022 ohjelma</a:t>
            </a:r>
            <a:endParaRPr sz="3600"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08352" y="149876"/>
            <a:ext cx="2699328" cy="10144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2022-08-11T08:43:04Z</dcterms:created>
  <dc:creator>Peter Johnson</dc:creator>
</cp:coreProperties>
</file>